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2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6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5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4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1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4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2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D342-30F5-4B7B-9843-083B544E8246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B0D8-867F-4995-A408-045F44DA7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7059" y="164756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57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198076" y="282557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695568" y="420129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29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427308" y="4596714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135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8658787" y="4596713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0995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7460" y="3912973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29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779888" y="259491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417275" y="234869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55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270789" y="169699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92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369643" y="3789862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431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54378" y="16722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609967" y="318277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85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549081" y="4357816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127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8517925" y="4604037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212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2629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0983" y="168051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30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5779888" y="457200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48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468497" y="4694652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101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020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2605" y="165580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91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493211" y="3904735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154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9107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4064" y="16722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295504" y="4094206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106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1446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9309" y="3369276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5937944" y="167228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8402595" y="3764692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8984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377" y="1136705"/>
            <a:ext cx="5889246" cy="45845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59395" y="455552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42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450227" y="169699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58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8483525" y="4489622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101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5185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2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D.Stelck</dc:creator>
  <cp:lastModifiedBy>D.Stelck</cp:lastModifiedBy>
  <cp:revision>11</cp:revision>
  <dcterms:created xsi:type="dcterms:W3CDTF">2017-05-01T14:49:47Z</dcterms:created>
  <dcterms:modified xsi:type="dcterms:W3CDTF">2017-05-01T16:23:28Z</dcterms:modified>
</cp:coreProperties>
</file>