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4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2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7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6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5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4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1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4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8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7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2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6D342-30F5-4B7B-9843-083B544E824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6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377" y="1136705"/>
            <a:ext cx="5889246" cy="45845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7059" y="1647568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57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5198076" y="2825578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43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4695568" y="420129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29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8427308" y="4596714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135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8658787" y="4596713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137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09957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2950"/>
            <a:ext cx="121920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731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743285"/>
            <a:ext cx="12190476" cy="5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75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377" y="1136705"/>
            <a:ext cx="5889246" cy="45845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07460" y="3912973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29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779888" y="2594919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43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6417275" y="2348698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55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8270789" y="1696995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92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8369643" y="3789862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94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3431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377" y="1136705"/>
            <a:ext cx="5889246" cy="45845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54378" y="167228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43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5609967" y="3182778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85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6549081" y="4357816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127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8517925" y="4604037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212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26290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377" y="1136705"/>
            <a:ext cx="5889246" cy="4584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90983" y="1680519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30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5779888" y="4572000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48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8468497" y="4694652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101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020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377" y="1136705"/>
            <a:ext cx="5889246" cy="45845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2605" y="1655805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91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8493211" y="3904735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154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91073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377" y="1136705"/>
            <a:ext cx="5889246" cy="45845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44064" y="167228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43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8295504" y="4094206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106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14469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377" y="1136705"/>
            <a:ext cx="5889246" cy="4584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79309" y="3369276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43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5937944" y="167228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57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8402595" y="3764692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118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89841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377" y="1136705"/>
            <a:ext cx="5889246" cy="45845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59395" y="4555525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42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6450227" y="1696995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58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8483525" y="4489622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101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5185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62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27</Words>
  <Application>Microsoft Office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D.Stelck</dc:creator>
  <cp:lastModifiedBy>D.Stelck</cp:lastModifiedBy>
  <cp:revision>12</cp:revision>
  <dcterms:created xsi:type="dcterms:W3CDTF">2017-05-01T14:49:47Z</dcterms:created>
  <dcterms:modified xsi:type="dcterms:W3CDTF">2018-10-24T20:21:50Z</dcterms:modified>
</cp:coreProperties>
</file>