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44EE-4D37-40A8-AD65-CE21DA59AB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24EA-8B57-488C-8A5E-7158A93E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38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44EE-4D37-40A8-AD65-CE21DA59AB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24EA-8B57-488C-8A5E-7158A93E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0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44EE-4D37-40A8-AD65-CE21DA59AB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24EA-8B57-488C-8A5E-7158A93E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9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44EE-4D37-40A8-AD65-CE21DA59AB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24EA-8B57-488C-8A5E-7158A93E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6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44EE-4D37-40A8-AD65-CE21DA59AB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24EA-8B57-488C-8A5E-7158A93E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44EE-4D37-40A8-AD65-CE21DA59AB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24EA-8B57-488C-8A5E-7158A93E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7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44EE-4D37-40A8-AD65-CE21DA59AB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24EA-8B57-488C-8A5E-7158A93E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4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44EE-4D37-40A8-AD65-CE21DA59AB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24EA-8B57-488C-8A5E-7158A93E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4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44EE-4D37-40A8-AD65-CE21DA59AB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24EA-8B57-488C-8A5E-7158A93E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29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44EE-4D37-40A8-AD65-CE21DA59AB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24EA-8B57-488C-8A5E-7158A93E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7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44EE-4D37-40A8-AD65-CE21DA59AB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24EA-8B57-488C-8A5E-7158A93E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3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B44EE-4D37-40A8-AD65-CE21DA59AB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924EA-8B57-488C-8A5E-7158A93E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8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41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13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69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80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8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6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28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72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5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532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24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60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06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07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65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9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57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75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80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D.Stelck</dc:creator>
  <cp:lastModifiedBy>D.Stelck</cp:lastModifiedBy>
  <cp:revision>2</cp:revision>
  <dcterms:created xsi:type="dcterms:W3CDTF">2017-04-24T17:00:35Z</dcterms:created>
  <dcterms:modified xsi:type="dcterms:W3CDTF">2017-04-25T21:03:29Z</dcterms:modified>
</cp:coreProperties>
</file>