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9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6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7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4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4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2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3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44EE-4D37-40A8-AD65-CE21DA59ABF0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24EA-8B57-488C-8A5E-7158A93E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3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743285"/>
            <a:ext cx="12190476" cy="5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7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2" y="795337"/>
            <a:ext cx="68103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D.Stelck</dc:creator>
  <cp:lastModifiedBy>D.Stelck</cp:lastModifiedBy>
  <cp:revision>4</cp:revision>
  <dcterms:created xsi:type="dcterms:W3CDTF">2017-04-24T17:00:35Z</dcterms:created>
  <dcterms:modified xsi:type="dcterms:W3CDTF">2018-10-24T20:19:30Z</dcterms:modified>
</cp:coreProperties>
</file>